
<file path=[Content_Types].xml><?xml version="1.0" encoding="utf-8"?>
<Types xmlns="http://schemas.openxmlformats.org/package/2006/content-types">
  <Default Extension="bmp" ContentType="image/bmp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5" r:id="rId7"/>
    <p:sldId id="266" r:id="rId8"/>
    <p:sldId id="267" r:id="rId9"/>
    <p:sldId id="282" r:id="rId10"/>
    <p:sldId id="260" r:id="rId11"/>
    <p:sldId id="261" r:id="rId12"/>
    <p:sldId id="262" r:id="rId13"/>
    <p:sldId id="279" r:id="rId14"/>
    <p:sldId id="263" r:id="rId15"/>
    <p:sldId id="280" r:id="rId16"/>
    <p:sldId id="292" r:id="rId17"/>
    <p:sldId id="277" r:id="rId18"/>
    <p:sldId id="275" r:id="rId19"/>
    <p:sldId id="271" r:id="rId20"/>
    <p:sldId id="274" r:id="rId21"/>
    <p:sldId id="286" r:id="rId22"/>
    <p:sldId id="287" r:id="rId23"/>
    <p:sldId id="268" r:id="rId24"/>
    <p:sldId id="269" r:id="rId25"/>
    <p:sldId id="283" r:id="rId26"/>
    <p:sldId id="272" r:id="rId27"/>
    <p:sldId id="281" r:id="rId28"/>
    <p:sldId id="270" r:id="rId29"/>
    <p:sldId id="276" r:id="rId30"/>
    <p:sldId id="284" r:id="rId31"/>
    <p:sldId id="278" r:id="rId32"/>
    <p:sldId id="285" r:id="rId33"/>
    <p:sldId id="288" r:id="rId34"/>
    <p:sldId id="289" r:id="rId35"/>
    <p:sldId id="290" r:id="rId36"/>
    <p:sldId id="291" r:id="rId37"/>
    <p:sldId id="293" r:id="rId38"/>
    <p:sldId id="294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23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7FD4C-13B7-4D2A-A085-577110CCEFE1}" type="datetimeFigureOut">
              <a:rPr lang="en-US" smtClean="0"/>
              <a:t>5/26/2011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0987D-FC97-44B1-B349-06B71DA485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276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7FD4C-13B7-4D2A-A085-577110CCEFE1}" type="datetimeFigureOut">
              <a:rPr lang="en-US" smtClean="0"/>
              <a:t>5/26/2011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0987D-FC97-44B1-B349-06B71DA485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999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7FD4C-13B7-4D2A-A085-577110CCEFE1}" type="datetimeFigureOut">
              <a:rPr lang="en-US" smtClean="0"/>
              <a:t>5/26/2011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0987D-FC97-44B1-B349-06B71DA485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588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7FD4C-13B7-4D2A-A085-577110CCEFE1}" type="datetimeFigureOut">
              <a:rPr lang="en-US" smtClean="0"/>
              <a:t>5/26/2011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0987D-FC97-44B1-B349-06B71DA485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767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7FD4C-13B7-4D2A-A085-577110CCEFE1}" type="datetimeFigureOut">
              <a:rPr lang="en-US" smtClean="0"/>
              <a:t>5/26/2011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0987D-FC97-44B1-B349-06B71DA485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921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7FD4C-13B7-4D2A-A085-577110CCEFE1}" type="datetimeFigureOut">
              <a:rPr lang="en-US" smtClean="0"/>
              <a:t>5/26/2011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0987D-FC97-44B1-B349-06B71DA485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596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7FD4C-13B7-4D2A-A085-577110CCEFE1}" type="datetimeFigureOut">
              <a:rPr lang="en-US" smtClean="0"/>
              <a:t>5/26/2011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0987D-FC97-44B1-B349-06B71DA485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734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7FD4C-13B7-4D2A-A085-577110CCEFE1}" type="datetimeFigureOut">
              <a:rPr lang="en-US" smtClean="0"/>
              <a:t>5/26/2011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0987D-FC97-44B1-B349-06B71DA485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402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7FD4C-13B7-4D2A-A085-577110CCEFE1}" type="datetimeFigureOut">
              <a:rPr lang="en-US" smtClean="0"/>
              <a:t>5/26/2011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0987D-FC97-44B1-B349-06B71DA485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083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7FD4C-13B7-4D2A-A085-577110CCEFE1}" type="datetimeFigureOut">
              <a:rPr lang="en-US" smtClean="0"/>
              <a:t>5/26/2011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0987D-FC97-44B1-B349-06B71DA485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375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7FD4C-13B7-4D2A-A085-577110CCEFE1}" type="datetimeFigureOut">
              <a:rPr lang="en-US" smtClean="0"/>
              <a:t>5/26/2011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0987D-FC97-44B1-B349-06B71DA485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903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7FD4C-13B7-4D2A-A085-577110CCEFE1}" type="datetimeFigureOut">
              <a:rPr lang="en-US" smtClean="0"/>
              <a:t>5/26/2011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0987D-FC97-44B1-B349-06B71DA485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542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Experience At Ranken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By: Wonnell Byrd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05/25/11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45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26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651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672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460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PVC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26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The House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01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88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047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13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My Tools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14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97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370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895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Stairs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20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Starting plumbing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49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258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995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117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Starting Electric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48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28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77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Starting The Breakdown 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81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130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399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32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93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834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050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50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23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671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Carpentry 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57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59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Welding 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0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179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Soldering For The First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93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35</Words>
  <Application>Microsoft Office PowerPoint</Application>
  <PresentationFormat>On-screen Show (4:3)</PresentationFormat>
  <Paragraphs>13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Experience At Ranken</vt:lpstr>
      <vt:lpstr>Getting My Tools</vt:lpstr>
      <vt:lpstr>PowerPoint Presentation</vt:lpstr>
      <vt:lpstr>PowerPoint Presentation</vt:lpstr>
      <vt:lpstr>Carpentry Shop</vt:lpstr>
      <vt:lpstr>PowerPoint Presentation</vt:lpstr>
      <vt:lpstr>Welding Shop</vt:lpstr>
      <vt:lpstr>PowerPoint Presentation</vt:lpstr>
      <vt:lpstr>Soldering For The First Time</vt:lpstr>
      <vt:lpstr>PowerPoint Presentation</vt:lpstr>
      <vt:lpstr>PowerPoint Presentation</vt:lpstr>
      <vt:lpstr>PowerPoint Presentation</vt:lpstr>
      <vt:lpstr>PowerPoint Presentation</vt:lpstr>
      <vt:lpstr>PVC Project</vt:lpstr>
      <vt:lpstr>PowerPoint Presentation</vt:lpstr>
      <vt:lpstr>Building The House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Stairs Project</vt:lpstr>
      <vt:lpstr>Starting plumbing</vt:lpstr>
      <vt:lpstr>PowerPoint Presentation</vt:lpstr>
      <vt:lpstr>PowerPoint Presentation</vt:lpstr>
      <vt:lpstr>PowerPoint Presentation</vt:lpstr>
      <vt:lpstr>Starting Electric</vt:lpstr>
      <vt:lpstr>PowerPoint Presentation</vt:lpstr>
      <vt:lpstr>Starting The Breakdown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St. Louis Public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SLPS</dc:creator>
  <cp:lastModifiedBy>SLPS</cp:lastModifiedBy>
  <cp:revision>13</cp:revision>
  <dcterms:created xsi:type="dcterms:W3CDTF">2011-05-25T20:50:34Z</dcterms:created>
  <dcterms:modified xsi:type="dcterms:W3CDTF">2011-05-27T00:00:57Z</dcterms:modified>
</cp:coreProperties>
</file>